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2" r:id="rId5"/>
    <p:sldId id="263" r:id="rId6"/>
    <p:sldId id="264" r:id="rId7"/>
    <p:sldId id="265" r:id="rId8"/>
    <p:sldId id="260" r:id="rId9"/>
    <p:sldId id="266" r:id="rId10"/>
    <p:sldId id="371" r:id="rId11"/>
    <p:sldId id="372" r:id="rId12"/>
    <p:sldId id="362" r:id="rId13"/>
    <p:sldId id="261" r:id="rId14"/>
    <p:sldId id="267" r:id="rId15"/>
    <p:sldId id="268" r:id="rId16"/>
    <p:sldId id="269" r:id="rId17"/>
    <p:sldId id="378" r:id="rId18"/>
    <p:sldId id="270" r:id="rId19"/>
    <p:sldId id="271" r:id="rId20"/>
    <p:sldId id="272" r:id="rId21"/>
    <p:sldId id="273" r:id="rId22"/>
    <p:sldId id="274" r:id="rId23"/>
    <p:sldId id="275" r:id="rId24"/>
    <p:sldId id="361" r:id="rId25"/>
    <p:sldId id="360" r:id="rId26"/>
    <p:sldId id="374" r:id="rId27"/>
    <p:sldId id="375" r:id="rId28"/>
    <p:sldId id="276" r:id="rId29"/>
    <p:sldId id="277" r:id="rId30"/>
    <p:sldId id="373" r:id="rId31"/>
    <p:sldId id="280" r:id="rId32"/>
    <p:sldId id="278" r:id="rId33"/>
    <p:sldId id="279" r:id="rId34"/>
    <p:sldId id="370" r:id="rId35"/>
    <p:sldId id="376" r:id="rId36"/>
    <p:sldId id="377" r:id="rId37"/>
    <p:sldId id="282" r:id="rId38"/>
    <p:sldId id="283" r:id="rId39"/>
    <p:sldId id="284" r:id="rId40"/>
    <p:sldId id="285" r:id="rId41"/>
    <p:sldId id="363" r:id="rId42"/>
    <p:sldId id="364" r:id="rId43"/>
    <p:sldId id="286" r:id="rId44"/>
    <p:sldId id="288" r:id="rId45"/>
    <p:sldId id="287" r:id="rId46"/>
    <p:sldId id="365" r:id="rId47"/>
    <p:sldId id="366" r:id="rId48"/>
    <p:sldId id="367" r:id="rId49"/>
    <p:sldId id="368" r:id="rId50"/>
    <p:sldId id="289" r:id="rId51"/>
    <p:sldId id="290" r:id="rId52"/>
    <p:sldId id="291" r:id="rId53"/>
    <p:sldId id="369" r:id="rId54"/>
    <p:sldId id="292" r:id="rId55"/>
    <p:sldId id="293" r:id="rId56"/>
    <p:sldId id="294" r:id="rId57"/>
    <p:sldId id="295" r:id="rId58"/>
    <p:sldId id="296" r:id="rId59"/>
    <p:sldId id="297" r:id="rId60"/>
    <p:sldId id="298" r:id="rId61"/>
    <p:sldId id="299" r:id="rId62"/>
    <p:sldId id="300" r:id="rId63"/>
    <p:sldId id="301" r:id="rId64"/>
    <p:sldId id="302" r:id="rId65"/>
    <p:sldId id="303" r:id="rId66"/>
    <p:sldId id="304" r:id="rId67"/>
    <p:sldId id="305" r:id="rId68"/>
    <p:sldId id="306" r:id="rId69"/>
    <p:sldId id="307" r:id="rId70"/>
    <p:sldId id="308" r:id="rId71"/>
    <p:sldId id="309" r:id="rId72"/>
    <p:sldId id="310" r:id="rId73"/>
    <p:sldId id="311" r:id="rId74"/>
    <p:sldId id="312" r:id="rId75"/>
    <p:sldId id="313" r:id="rId76"/>
    <p:sldId id="314" r:id="rId77"/>
    <p:sldId id="315" r:id="rId78"/>
    <p:sldId id="316" r:id="rId79"/>
    <p:sldId id="317" r:id="rId80"/>
    <p:sldId id="318" r:id="rId81"/>
    <p:sldId id="319" r:id="rId82"/>
    <p:sldId id="320" r:id="rId83"/>
    <p:sldId id="321" r:id="rId84"/>
    <p:sldId id="322" r:id="rId85"/>
    <p:sldId id="323" r:id="rId86"/>
    <p:sldId id="324" r:id="rId87"/>
    <p:sldId id="325" r:id="rId88"/>
    <p:sldId id="326" r:id="rId89"/>
    <p:sldId id="327" r:id="rId90"/>
    <p:sldId id="328" r:id="rId91"/>
    <p:sldId id="329" r:id="rId92"/>
    <p:sldId id="330" r:id="rId93"/>
    <p:sldId id="331" r:id="rId94"/>
    <p:sldId id="332" r:id="rId95"/>
    <p:sldId id="333" r:id="rId96"/>
    <p:sldId id="334" r:id="rId97"/>
    <p:sldId id="335" r:id="rId98"/>
    <p:sldId id="336" r:id="rId99"/>
    <p:sldId id="337" r:id="rId100"/>
    <p:sldId id="338" r:id="rId101"/>
    <p:sldId id="339" r:id="rId102"/>
    <p:sldId id="340" r:id="rId103"/>
    <p:sldId id="341" r:id="rId104"/>
    <p:sldId id="342" r:id="rId105"/>
    <p:sldId id="343" r:id="rId106"/>
    <p:sldId id="344" r:id="rId107"/>
    <p:sldId id="345" r:id="rId108"/>
    <p:sldId id="346" r:id="rId109"/>
    <p:sldId id="347" r:id="rId110"/>
    <p:sldId id="348" r:id="rId111"/>
    <p:sldId id="349" r:id="rId112"/>
    <p:sldId id="350" r:id="rId113"/>
    <p:sldId id="351" r:id="rId114"/>
    <p:sldId id="352" r:id="rId115"/>
    <p:sldId id="353" r:id="rId116"/>
    <p:sldId id="354" r:id="rId117"/>
    <p:sldId id="355" r:id="rId118"/>
    <p:sldId id="356" r:id="rId119"/>
    <p:sldId id="357" r:id="rId120"/>
    <p:sldId id="358" r:id="rId121"/>
    <p:sldId id="359" r:id="rId1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41"/>
    <p:restoredTop sz="94649"/>
  </p:normalViewPr>
  <p:slideViewPr>
    <p:cSldViewPr snapToGrid="0" snapToObjects="1">
      <p:cViewPr varScale="1">
        <p:scale>
          <a:sx n="100" d="100"/>
          <a:sy n="100" d="100"/>
        </p:scale>
        <p:origin x="192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ABA26-182F-C741-B760-FE29FAA7D8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6B24CC-1A84-5F4D-9097-1F1ED5123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F3421-D79B-7D41-9864-44FD813C9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2C88D-2C0F-9C48-BB50-B23297892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360E4-D994-6A41-A9B4-D062083D4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846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C9809-EDF9-164E-B80F-74A4E7185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40F40-4BD7-5A47-B16C-D1B6543F2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04EEA-0D84-B145-89DB-72B01311E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2EA62-5E72-2D44-B321-15BE34F6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CF224-C2FA-2E4A-A3D0-A252D8EA9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5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6DAF1-AA08-A54C-89A4-1EB663009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74654-166F-B842-B683-06BF6CDC2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6039D-2036-9446-A629-450E30042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736DC-3ECA-1F40-8F9D-5EF4839CA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80F76-CCD1-5D49-9BC3-26FCBBD8B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80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EEC43-1A1B-8144-AF69-1A12D0877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DC4C5-6396-CA48-A6D0-2EC4B65A2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65FB1E-EB3E-0D41-ACFF-651D6BDC71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6E7777-D97D-4547-9903-EBFACAA70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A7025-0C5D-B14F-BA48-BC6499327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088FF3-9726-934B-B574-175EF7A99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15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2298A-932F-2D4C-8334-5F405BE40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0F75A6-22FE-4741-AC15-5EF77989E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B7E25-9BCD-624D-B705-55AD7FC63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5189DD-98D0-514A-BB0C-3179B3C370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8176B7-D786-DC44-8257-2813592C5A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D6A4B6-099E-534C-9211-0B004A033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2DB06F-AFC5-474E-82D0-B94551F91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610822-23AA-C34E-A232-14D4C8FDB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763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42EA0-9EB8-1A47-9ACC-754742F01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3E2BED-10CB-C946-83C0-9D4C9AD0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AC049E-5B51-D945-B1E1-CEBCCF72A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DB67F1-4A80-954D-A4C9-E056F7885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640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70F3D-82C6-BB44-8C3B-389CF0D7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7CEB6C-FB9C-BC4B-9FB0-3E99328C8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03E8AA-0A99-5648-9AFA-200781AF0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652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A7D92-75B2-AD43-B2AF-3BBA7BE5F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4A581-BDE2-7644-9699-4E31AB35B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E6B09-3B83-BC45-82C4-8D42BFFBDE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D23B06-B626-DB48-B328-6A9670A81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62EDD3-0B2A-2E4A-A2A2-40F7CA93C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6C4388-550A-5A44-9CCF-E82F59BF0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50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AAE1-1F0C-894C-A11B-527B4383D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1E0D0D-2922-7D4A-87E5-6EDCB856F9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62139-F030-FE40-8E56-363B811CAF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A1F838-4509-1842-8311-030B9ED44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5AD738-A9C9-1D4B-A851-A0361D3D2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D7CDBF-BD21-3545-BAB0-BEB6845D9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52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429F-42FC-EA4F-A46E-986078A48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5FB4EC-9982-2C47-BF2C-0706F89E4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F7B9C7-516F-384C-A42D-73575BB1D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F0623-2735-0E4A-B931-C5EE3EB2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E2E85-8135-DC42-B90D-D25D77243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0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D4AF91-81FD-A644-A28A-EE406D77AA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F14595-F1B6-F542-AE7F-EE546BBD5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310A3-89CD-FC4C-807B-B8119A5CC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176D7-C45C-6E42-BF4C-DCE090BAF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1EE47-5D97-CD4B-BFCB-F786AA094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078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772013-16DD-854B-9FA7-EEC7020D2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BCF058-A0AB-0643-9A8C-F488A14CB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515D4-B3C1-EE49-8063-16559E7729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AC20E-4BBD-F642-AC5D-D80786C2CBE7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02477-592A-B747-BD44-0602010F66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944CA-6155-A446-80F0-01651D05B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0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tiff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C6B38B-92C5-4E48-B311-A6D27EA43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167" y="0"/>
            <a:ext cx="973766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CA89CC-6864-A24E-8803-F1BE800CEEB8}"/>
              </a:ext>
            </a:extLst>
          </p:cNvPr>
          <p:cNvSpPr/>
          <p:nvPr/>
        </p:nvSpPr>
        <p:spPr>
          <a:xfrm>
            <a:off x="6278880" y="233680"/>
            <a:ext cx="3586480" cy="65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F34C40-1740-DB4B-A725-C22DFE439A8E}"/>
              </a:ext>
            </a:extLst>
          </p:cNvPr>
          <p:cNvSpPr txBox="1"/>
          <p:nvPr/>
        </p:nvSpPr>
        <p:spPr>
          <a:xfrm>
            <a:off x="5445760" y="304800"/>
            <a:ext cx="6441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Axial Skeleton, Continued</a:t>
            </a:r>
          </a:p>
        </p:txBody>
      </p:sp>
    </p:spTree>
    <p:extLst>
      <p:ext uri="{BB962C8B-B14F-4D97-AF65-F5344CB8AC3E}">
        <p14:creationId xmlns:p14="http://schemas.microsoft.com/office/powerpoint/2010/main" val="2278816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195665-0241-5148-9583-637F34A25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644" y="0"/>
            <a:ext cx="8567511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05157C-78B6-6146-8E2F-352589B0385E}"/>
              </a:ext>
            </a:extLst>
          </p:cNvPr>
          <p:cNvSpPr txBox="1"/>
          <p:nvPr/>
        </p:nvSpPr>
        <p:spPr>
          <a:xfrm>
            <a:off x="294640" y="314960"/>
            <a:ext cx="33426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" pitchFamily="2" charset="0"/>
              </a:rPr>
              <a:t>Vertebral Column</a:t>
            </a:r>
          </a:p>
        </p:txBody>
      </p:sp>
    </p:spTree>
    <p:extLst>
      <p:ext uri="{BB962C8B-B14F-4D97-AF65-F5344CB8AC3E}">
        <p14:creationId xmlns:p14="http://schemas.microsoft.com/office/powerpoint/2010/main" val="3480854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F36858-1EDC-EC4D-842B-3CC47D4A8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00" y="1212850"/>
            <a:ext cx="10718800" cy="44323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6AE0D6-A7A2-3441-9397-C0584337FE3C}"/>
              </a:ext>
            </a:extLst>
          </p:cNvPr>
          <p:cNvSpPr txBox="1"/>
          <p:nvPr/>
        </p:nvSpPr>
        <p:spPr>
          <a:xfrm>
            <a:off x="294640" y="314960"/>
            <a:ext cx="5527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" pitchFamily="2" charset="0"/>
              </a:rPr>
              <a:t>Vertebral Curves</a:t>
            </a:r>
          </a:p>
        </p:txBody>
      </p:sp>
    </p:spTree>
    <p:extLst>
      <p:ext uri="{BB962C8B-B14F-4D97-AF65-F5344CB8AC3E}">
        <p14:creationId xmlns:p14="http://schemas.microsoft.com/office/powerpoint/2010/main" val="1965127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6AB4B1-439D-A94D-8943-57A4A2070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0030"/>
            <a:ext cx="12192000" cy="40966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E56466-FCA6-DB46-88F0-4BE22445C51B}"/>
              </a:ext>
            </a:extLst>
          </p:cNvPr>
          <p:cNvSpPr txBox="1"/>
          <p:nvPr/>
        </p:nvSpPr>
        <p:spPr>
          <a:xfrm>
            <a:off x="568960" y="519676"/>
            <a:ext cx="5527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" pitchFamily="2" charset="0"/>
              </a:rPr>
              <a:t>Intervertebral Disks</a:t>
            </a:r>
          </a:p>
        </p:txBody>
      </p:sp>
    </p:spTree>
    <p:extLst>
      <p:ext uri="{BB962C8B-B14F-4D97-AF65-F5344CB8AC3E}">
        <p14:creationId xmlns:p14="http://schemas.microsoft.com/office/powerpoint/2010/main" val="2563625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DCF608-D563-494C-B44A-70EEAE6C9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027" y="0"/>
            <a:ext cx="83339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82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DFB0B3-F2F2-8540-8BA0-843CA6E2F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293" y="1425112"/>
            <a:ext cx="6851175" cy="49382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8C4E71-CB41-804F-958B-E4293948D3A8}"/>
              </a:ext>
            </a:extLst>
          </p:cNvPr>
          <p:cNvSpPr txBox="1"/>
          <p:nvPr/>
        </p:nvSpPr>
        <p:spPr>
          <a:xfrm>
            <a:off x="568960" y="519676"/>
            <a:ext cx="5527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" pitchFamily="2" charset="0"/>
              </a:rPr>
              <a:t>Typical Vertebrae</a:t>
            </a:r>
          </a:p>
        </p:txBody>
      </p:sp>
    </p:spTree>
    <p:extLst>
      <p:ext uri="{BB962C8B-B14F-4D97-AF65-F5344CB8AC3E}">
        <p14:creationId xmlns:p14="http://schemas.microsoft.com/office/powerpoint/2010/main" val="3693022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3354C8-603C-5F43-8CE6-944198F6D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6053"/>
            <a:ext cx="12192000" cy="586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350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04BB14-71C4-2243-9B93-E57762050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979" y="0"/>
            <a:ext cx="107480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893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679A22-E060-8048-93F5-7A6F24461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1514"/>
            <a:ext cx="12192000" cy="585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01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FCA694-B371-8E4D-AB1A-73624850C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653" y="0"/>
            <a:ext cx="103386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93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1889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A46B3E-EC4D-D942-B0F1-092161FBE3CE}"/>
              </a:ext>
            </a:extLst>
          </p:cNvPr>
          <p:cNvSpPr txBox="1"/>
          <p:nvPr/>
        </p:nvSpPr>
        <p:spPr>
          <a:xfrm>
            <a:off x="432482" y="342255"/>
            <a:ext cx="5527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" pitchFamily="2" charset="0"/>
              </a:rPr>
              <a:t>Cervical Vertebrae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238D48-DB39-A443-945A-1F3717569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361" y="1591765"/>
            <a:ext cx="6766540" cy="483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68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45A6C1-B850-1A49-B02B-96D21D4F7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454" y="0"/>
            <a:ext cx="8679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56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8AFDED-8A9F-5044-815F-00E63BCFF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650" y="158750"/>
            <a:ext cx="9156700" cy="654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81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FFB43D-8244-6E46-8F74-CC5E847C9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450" y="203200"/>
            <a:ext cx="10071100" cy="6451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A68162A-D057-2D4A-82B7-661CA0F29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450" y="373380"/>
            <a:ext cx="7112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2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760E75-7FB8-C944-92AC-E8F5239B2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8967"/>
            <a:ext cx="12192000" cy="562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666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12635B-5382-D44B-A074-C397D5F24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100" y="596900"/>
            <a:ext cx="8813800" cy="5664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BAAA31-91F0-374F-8F7F-099AFDE93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860" y="817880"/>
            <a:ext cx="889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372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9B65F0-0429-EA4D-83E5-A5EEAD3D5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558800"/>
            <a:ext cx="8839200" cy="5740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897EC7-6AD3-5046-A2D8-C6EBEAB76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919480"/>
            <a:ext cx="762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094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85D47A-A79E-294D-8522-A1034B777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150" y="596900"/>
            <a:ext cx="7505700" cy="5664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0BB61F-1C1E-BE4E-9AD8-71ECE75F9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150" y="715010"/>
            <a:ext cx="11684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66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650BF4-B484-304E-BC55-AE653966E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150" y="603250"/>
            <a:ext cx="7505700" cy="5651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527F06-E2A3-8248-A91F-53211651E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110" y="869950"/>
            <a:ext cx="7493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131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4E4D6E-275C-F94A-95E5-8349631E9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100" y="552450"/>
            <a:ext cx="8813800" cy="5753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65D86C-68E1-914B-AA1D-EB6386167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0380" y="730250"/>
            <a:ext cx="9906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118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39BC13-E287-E44B-A2D5-162E42AB4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488950"/>
            <a:ext cx="8877300" cy="5880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F42580-4A35-1343-BE2B-9336D853C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760" y="868680"/>
            <a:ext cx="660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921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2442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277A48-FE16-7943-ABBE-9ECE9814C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224" y="1389954"/>
            <a:ext cx="10508776" cy="54680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CD80CF-BAEF-2840-80AE-4F95713D5C2A}"/>
              </a:ext>
            </a:extLst>
          </p:cNvPr>
          <p:cNvSpPr txBox="1"/>
          <p:nvPr/>
        </p:nvSpPr>
        <p:spPr>
          <a:xfrm>
            <a:off x="432482" y="342255"/>
            <a:ext cx="5527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" pitchFamily="2" charset="0"/>
              </a:rPr>
              <a:t>Thoracic Vertebrae</a:t>
            </a:r>
          </a:p>
        </p:txBody>
      </p:sp>
    </p:spTree>
    <p:extLst>
      <p:ext uri="{BB962C8B-B14F-4D97-AF65-F5344CB8AC3E}">
        <p14:creationId xmlns:p14="http://schemas.microsoft.com/office/powerpoint/2010/main" val="30092288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04BB14-71C4-2243-9B93-E57762050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979" y="0"/>
            <a:ext cx="107480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948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E44298-FCEB-4C4E-9243-EF7C05DED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350" y="387350"/>
            <a:ext cx="76073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491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BCFD45-1C66-CF4B-B5A7-192F4E41B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250" y="419100"/>
            <a:ext cx="76835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383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D48F5F-CA61-D846-8A51-52A14CBF6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0" y="541020"/>
            <a:ext cx="8737600" cy="5715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A01363-D04C-FF42-A40E-517150F23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330" y="637540"/>
            <a:ext cx="11303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6697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BFD449-0E0F-2E49-9A46-9645615E7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0" y="539750"/>
            <a:ext cx="8737600" cy="5778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B47BD5-33C2-484D-B326-CEAC818F7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200" y="539750"/>
            <a:ext cx="76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693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20310E-8666-5D4C-8B73-F04904CC3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653" y="0"/>
            <a:ext cx="103386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208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8F1767-F123-7246-92C0-9A85483D7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1250950"/>
            <a:ext cx="10414000" cy="43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789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3C0052-CA96-BB42-9F54-33217B8A8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901700"/>
            <a:ext cx="109728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0957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2AF160-825C-7C4B-8493-2A8347219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95250"/>
            <a:ext cx="11811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2178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96A7A6-8665-6D4F-9894-835FE707D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100" y="406400"/>
            <a:ext cx="7289800" cy="60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4052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EBAEB0-A666-F440-BAA9-7A44378FC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025" y="0"/>
            <a:ext cx="9385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998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8734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8216E3-6AF4-334F-A966-E4BFEB07186A}"/>
              </a:ext>
            </a:extLst>
          </p:cNvPr>
          <p:cNvSpPr txBox="1"/>
          <p:nvPr/>
        </p:nvSpPr>
        <p:spPr>
          <a:xfrm>
            <a:off x="432482" y="342255"/>
            <a:ext cx="5527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" pitchFamily="2" charset="0"/>
              </a:rPr>
              <a:t>Lumbar Vertebrae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1A08BB-22F6-BB40-9212-B0BAF44EB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529" y="1173252"/>
            <a:ext cx="6751429" cy="521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2545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F2F6AF-8E70-C946-A04C-1213B1E37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6308"/>
            <a:ext cx="12192000" cy="446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264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B1C7A7-726B-DF4F-B667-D9DC2824A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22" y="1422042"/>
            <a:ext cx="11591499" cy="428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3369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ECC98B-B250-3E42-AFA3-FDE13058E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050" y="539750"/>
            <a:ext cx="8343900" cy="577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8500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E394DA-031A-D248-98AE-4DD558093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850" y="120650"/>
            <a:ext cx="9004300" cy="661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3121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97520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57808A-3F18-5045-B0A8-3EE61229E70D}"/>
              </a:ext>
            </a:extLst>
          </p:cNvPr>
          <p:cNvSpPr txBox="1"/>
          <p:nvPr/>
        </p:nvSpPr>
        <p:spPr>
          <a:xfrm>
            <a:off x="432482" y="342255"/>
            <a:ext cx="5527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" pitchFamily="2" charset="0"/>
              </a:rPr>
              <a:t>Sacral Vertebrae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984F9A-14F1-0D49-B443-F10858B20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6323" y="1378424"/>
            <a:ext cx="4446398" cy="490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7384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77194A-335B-8546-B980-B3ED855EA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876300"/>
            <a:ext cx="114300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2013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B29E72-1883-4B4E-B81A-987F568EB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468" y="0"/>
            <a:ext cx="6215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416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49FCB6-E28D-A446-8CE3-3E76391ED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389" y="0"/>
            <a:ext cx="63392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0815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B5AF7D-C0F0-0746-BB60-C440B7447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400" y="69850"/>
            <a:ext cx="6299200" cy="671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1209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FF4DD8-1DD3-184F-AC0F-6AC184DF5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400" y="38100"/>
            <a:ext cx="62992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15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9390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283FAE-344A-C147-BCEF-2A4FB5566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355" y="1078173"/>
            <a:ext cx="5821582" cy="56424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D34F3B-86DE-0F4E-B391-9D001AE20DA9}"/>
              </a:ext>
            </a:extLst>
          </p:cNvPr>
          <p:cNvSpPr txBox="1"/>
          <p:nvPr/>
        </p:nvSpPr>
        <p:spPr>
          <a:xfrm>
            <a:off x="255061" y="247176"/>
            <a:ext cx="5527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" pitchFamily="2" charset="0"/>
              </a:rPr>
              <a:t>Coccygeal Vertebrae</a:t>
            </a:r>
          </a:p>
        </p:txBody>
      </p:sp>
    </p:spTree>
    <p:extLst>
      <p:ext uri="{BB962C8B-B14F-4D97-AF65-F5344CB8AC3E}">
        <p14:creationId xmlns:p14="http://schemas.microsoft.com/office/powerpoint/2010/main" val="39138974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70083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60E992-544E-C34C-884C-FE4224F7F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311" y="1223276"/>
            <a:ext cx="6472166" cy="51200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BE3F8A-63A5-5E4B-B15E-02F86B2D27FB}"/>
              </a:ext>
            </a:extLst>
          </p:cNvPr>
          <p:cNvSpPr txBox="1"/>
          <p:nvPr/>
        </p:nvSpPr>
        <p:spPr>
          <a:xfrm>
            <a:off x="3280874" y="192585"/>
            <a:ext cx="5527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" pitchFamily="2" charset="0"/>
              </a:rPr>
              <a:t>Thorax</a:t>
            </a:r>
          </a:p>
        </p:txBody>
      </p:sp>
    </p:spTree>
    <p:extLst>
      <p:ext uri="{BB962C8B-B14F-4D97-AF65-F5344CB8AC3E}">
        <p14:creationId xmlns:p14="http://schemas.microsoft.com/office/powerpoint/2010/main" val="8053816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DEBFAF-C4B2-594B-9141-32ACC0864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966" y="0"/>
            <a:ext cx="97660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035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54A186-80B8-274D-9E90-93D6458F2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4068" y="0"/>
            <a:ext cx="5958191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D24F9CB-46C0-E145-8483-F9C11340DB87}"/>
              </a:ext>
            </a:extLst>
          </p:cNvPr>
          <p:cNvSpPr txBox="1"/>
          <p:nvPr/>
        </p:nvSpPr>
        <p:spPr>
          <a:xfrm>
            <a:off x="578618" y="438244"/>
            <a:ext cx="5527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" pitchFamily="2" charset="0"/>
              </a:rPr>
              <a:t>Sternum</a:t>
            </a:r>
          </a:p>
        </p:txBody>
      </p:sp>
    </p:spTree>
    <p:extLst>
      <p:ext uri="{BB962C8B-B14F-4D97-AF65-F5344CB8AC3E}">
        <p14:creationId xmlns:p14="http://schemas.microsoft.com/office/powerpoint/2010/main" val="5831059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46EE47-55DC-5344-A135-C7A47D496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585" y="0"/>
            <a:ext cx="60068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91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1DD874-F47F-D24E-A3E5-215DAA457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0" y="1390650"/>
            <a:ext cx="87376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542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E1B2C3-F14C-2F46-BF7A-467C107B3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954" y="0"/>
            <a:ext cx="7418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6024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95DF5E-6777-6A49-8ABB-570371E61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241" y="0"/>
            <a:ext cx="7933517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E179A5-D42F-444F-BA8F-42D275F2E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9240" y="266416"/>
            <a:ext cx="586663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202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D628B3-6D1B-E449-B2D5-CBFCA5A7E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350" y="368300"/>
            <a:ext cx="7607300" cy="6121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CFD477-9EAD-DB4A-93BE-09393D93D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349" y="598795"/>
            <a:ext cx="751101" cy="71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627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4F5C89-96B6-154E-A0DC-A8C9194DC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050" y="361950"/>
            <a:ext cx="7581900" cy="6134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5A43D9-FD9E-2646-9AA0-18ABB527F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994" y="836210"/>
            <a:ext cx="584200" cy="190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DFDA9B-18D4-5844-B0EC-845A8EEA8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5994" y="1246970"/>
            <a:ext cx="5842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7071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2ED7FC-2420-1C4D-A9B1-E4BF099A7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552450"/>
            <a:ext cx="8801100" cy="5753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5B4C8F-B3F1-EF49-9222-F9B0119BC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449" y="1242136"/>
            <a:ext cx="774795" cy="4157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B617CF-6D63-754A-BBFB-00FEA99DE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449" y="1569682"/>
            <a:ext cx="774795" cy="4157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934A72-B23C-9F42-9D18-9B46ED91C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7335" y="1242136"/>
            <a:ext cx="774795" cy="4157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F570CF-E81F-5246-8F61-C4ED216F5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7335" y="786263"/>
            <a:ext cx="419100" cy="29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669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C32ABE-3A4D-824D-A501-E3337BC0E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374650"/>
            <a:ext cx="7086600" cy="610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7410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2016EE-EA35-FA44-962D-9643B3F74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0" y="393700"/>
            <a:ext cx="7874000" cy="6070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90D77E-606D-884B-B17F-FBB7B9703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000" y="707030"/>
            <a:ext cx="469900" cy="203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56BA60-8C4A-A449-9793-0B23A4222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000" y="1121960"/>
            <a:ext cx="4699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8857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0E28F4-428A-1148-8161-4767B4F1C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11" y="0"/>
            <a:ext cx="9335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1237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AC5D69-9736-3042-97E4-9310F970A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998" y="0"/>
            <a:ext cx="10220004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9CE9AA-7623-F74D-8389-F7EF356F6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998" y="234950"/>
            <a:ext cx="5207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984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0A09EC-D10B-B642-A314-DE7B6B771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101600"/>
            <a:ext cx="9067800" cy="66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969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4E1343-33A3-B44F-BBCC-DA8B36971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900" y="120650"/>
            <a:ext cx="9474200" cy="661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67358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972382-51F9-8741-82AA-071F7D9B9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5955" y="0"/>
            <a:ext cx="66600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8264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91144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60420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4976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30665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51489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9676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615255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13697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741596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87855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56312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950393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47326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30015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134170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79244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956825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86358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923147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375318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489200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397868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751021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092838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608730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390588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55720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734063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865936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367366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288909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070352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33083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738854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80642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16471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057392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292975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999485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387746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956875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967326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157118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269080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740139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859234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665917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173523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533317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41867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067860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61324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0787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</TotalTime>
  <Words>24</Words>
  <Application>Microsoft Macintosh PowerPoint</Application>
  <PresentationFormat>Widescreen</PresentationFormat>
  <Paragraphs>12</Paragraphs>
  <Slides>121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121</vt:i4>
      </vt:variant>
    </vt:vector>
  </HeadingPairs>
  <TitlesOfParts>
    <vt:vector size="127" baseType="lpstr">
      <vt:lpstr>Arial</vt:lpstr>
      <vt:lpstr>Calibri</vt:lpstr>
      <vt:lpstr>Calibri Light</vt:lpstr>
      <vt:lpstr>Times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Ways</dc:creator>
  <cp:lastModifiedBy>Noel Ways</cp:lastModifiedBy>
  <cp:revision>55</cp:revision>
  <dcterms:created xsi:type="dcterms:W3CDTF">2020-11-28T03:24:32Z</dcterms:created>
  <dcterms:modified xsi:type="dcterms:W3CDTF">2021-10-20T17:38:52Z</dcterms:modified>
</cp:coreProperties>
</file>